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2" r:id="rId4"/>
    <p:sldId id="263" r:id="rId5"/>
    <p:sldId id="257" r:id="rId6"/>
    <p:sldId id="264" r:id="rId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032" y="-10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80CC-5497-415A-B59B-71535D0C2702}" type="datetimeFigureOut">
              <a:rPr lang="tr-TR" smtClean="0"/>
              <a:t>12/16/15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7F6CA-1045-4C11-B25A-BE8F5EAC5E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24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4-5</a:t>
            </a:r>
            <a:r>
              <a:rPr lang="en-US" baseline="0" dirty="0" smtClean="0"/>
              <a:t> day seminar focusing on vehicle dynamics from a data standpoint. Started with the tire data and moved towards suspension. It was a lot of work. Got a giant binder and an excel sheet with a lot of the calculation. On the way back, Saw belter’s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7F6CA-1045-4C11-B25A-BE8F5EAC5E5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881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Hemi Head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E1DA-BA12-4746-84BB-5CC605AB24D6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2054" name="Picture 6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30" y="138347"/>
            <a:ext cx="1440160" cy="115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ahaZeki\Desktop\Bulldogs Racing Media\BDR insignia\BulldogsBlW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47" y="752858"/>
            <a:ext cx="5433331" cy="69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7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5A3D-E1AF-4B04-BA6F-E7C0393FC748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345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B1A1-278C-48DB-A77E-98A1B5F25F54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878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48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69AE-EC65-4016-847F-A184E916620E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612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274E-DA75-4BEC-9A40-36F29EB9A17F}" type="datetime1">
              <a:rPr lang="en-US" smtClean="0"/>
              <a:t>12/16/15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6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96AF6-32CE-4DE3-8CE0-1B2395B2573A}" type="datetime1">
              <a:rPr lang="en-US" smtClean="0"/>
              <a:t>12/16/15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10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6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E644-DC4A-4DF3-8D70-ED5C26BC24B7}" type="datetime1">
              <a:rPr lang="en-US" smtClean="0"/>
              <a:t>12/16/15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6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85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83BE-31AA-41BA-BA20-004698857461}" type="datetime1">
              <a:rPr lang="en-US" smtClean="0"/>
              <a:t>12/16/15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5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9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Hemi Head Rg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DD3-3D8A-4606-AD13-6C65E240A106}" type="datetime1">
              <a:rPr lang="en-US" smtClean="0"/>
              <a:t>12/16/15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Picture 9" descr="C:\Users\TahaZeki\Desktop\Bulldogs Racing Media\BDR insignia\BDRbulldogWno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10" y="6237312"/>
            <a:ext cx="694550" cy="5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0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2A22-DBB0-4426-99F5-28B5A97B0342}" type="datetime1">
              <a:rPr lang="en-US" smtClean="0"/>
              <a:t>12/16/15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92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6700" y="6165304"/>
            <a:ext cx="11175404" cy="864096"/>
          </a:xfrm>
          <a:prstGeom prst="rect">
            <a:avLst/>
          </a:prstGeom>
          <a:solidFill>
            <a:srgbClr val="0F4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fld id="{89F2B23E-6EA7-44D0-B8A3-31BB7EE83468}" type="datetime1">
              <a:rPr lang="en-US" smtClean="0"/>
              <a:t>12/16/15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r>
              <a:rPr lang="tr-TR" dirty="0" smtClean="0"/>
              <a:t>Bulldogs Racing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Hemi Head Rg" pitchFamily="34" charset="0"/>
              </a:defRPr>
            </a:lvl1pPr>
          </a:lstStyle>
          <a:p>
            <a:fld id="{B473EE44-3E40-4A00-86C3-0F1E7872443D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1028" name="Picture 4" descr="http://fredericksburgbeard.com/fxbc/wp-content/uploads/2013/08/carbon-fiber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07" t="72909" b="8216"/>
          <a:stretch/>
        </p:blipFill>
        <p:spPr bwMode="auto">
          <a:xfrm>
            <a:off x="-266700" y="-838200"/>
            <a:ext cx="9663236" cy="23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bs.twimg.com/profile_images/478926970642632704/jMr4lcw_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12474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64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Fall </a:t>
            </a:r>
            <a:r>
              <a:rPr lang="tr-TR" dirty="0" err="1" smtClean="0"/>
              <a:t>Semester</a:t>
            </a:r>
            <a:r>
              <a:rPr lang="tr-TR" dirty="0" smtClean="0"/>
              <a:t> Update	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 smtClean="0"/>
              <a:t>December</a:t>
            </a:r>
            <a:r>
              <a:rPr lang="tr-TR" dirty="0" smtClean="0"/>
              <a:t> 16th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71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pic>
        <p:nvPicPr>
          <p:cNvPr id="7" name="Content Placeholder 6" descr="Smiles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3" b="864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711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pic>
        <p:nvPicPr>
          <p:cNvPr id="13" name="Content Placeholder 12" descr="Turkce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10" b="-25010"/>
          <a:stretch>
            <a:fillRect/>
          </a:stretch>
        </p:blipFill>
        <p:spPr>
          <a:xfrm>
            <a:off x="179512" y="908720"/>
            <a:ext cx="4633706" cy="2548880"/>
          </a:xfrm>
        </p:spPr>
      </p:pic>
      <p:pic>
        <p:nvPicPr>
          <p:cNvPr id="14" name="Picture 13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56992"/>
            <a:ext cx="2088232" cy="2526760"/>
          </a:xfrm>
          <a:prstGeom prst="rect">
            <a:avLst/>
          </a:prstGeom>
        </p:spPr>
      </p:pic>
      <p:pic>
        <p:nvPicPr>
          <p:cNvPr id="15" name="Picture 14" descr="SIKORSKYLOGO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96952"/>
            <a:ext cx="4427984" cy="1041396"/>
          </a:xfrm>
          <a:prstGeom prst="rect">
            <a:avLst/>
          </a:prstGeom>
        </p:spPr>
      </p:pic>
      <p:pic>
        <p:nvPicPr>
          <p:cNvPr id="16" name="Picture 15" descr="alcoa-log-500x-40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149080"/>
            <a:ext cx="2327920" cy="18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6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pic>
        <p:nvPicPr>
          <p:cNvPr id="8" name="Picture 7" descr="DSC_45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5652120" cy="3758058"/>
          </a:xfrm>
          <a:prstGeom prst="rect">
            <a:avLst/>
          </a:prstGeom>
        </p:spPr>
      </p:pic>
      <p:pic>
        <p:nvPicPr>
          <p:cNvPr id="9" name="Picture 8" descr="DSC_43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465690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6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Achievements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32701"/>
            <a:ext cx="2895600" cy="365125"/>
          </a:xfrm>
        </p:spPr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5</a:t>
            </a:fld>
            <a:endParaRPr lang="tr-TR"/>
          </a:p>
        </p:txBody>
      </p:sp>
      <p:pic>
        <p:nvPicPr>
          <p:cNvPr id="11" name="Content Placeholder 10" descr="Timeline Updat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040"/>
          <a:stretch>
            <a:fillRect/>
          </a:stretch>
        </p:blipFill>
        <p:spPr>
          <a:xfrm>
            <a:off x="467544" y="1772816"/>
            <a:ext cx="8136904" cy="4474984"/>
          </a:xfrm>
        </p:spPr>
      </p:pic>
    </p:spTree>
    <p:extLst>
      <p:ext uri="{BB962C8B-B14F-4D97-AF65-F5344CB8AC3E}">
        <p14:creationId xmlns:p14="http://schemas.microsoft.com/office/powerpoint/2010/main" val="257035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the Spring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Community</a:t>
            </a:r>
          </a:p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DC65-9686-4950-94EF-9383D009C463}" type="datetime1">
              <a:rPr lang="en-US" smtClean="0"/>
              <a:t>12/16/15</a:t>
            </a:fld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E44-3E40-4A00-86C3-0F1E7872443D}" type="slidenum">
              <a:rPr lang="tr-TR" smtClean="0"/>
              <a:t>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Bulldogs Racing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0177823"/>
      </p:ext>
    </p:extLst>
  </p:cSld>
  <p:clrMapOvr>
    <a:masterClrMapping/>
  </p:clrMapOvr>
</p:sld>
</file>

<file path=ppt/theme/theme1.xml><?xml version="1.0" encoding="utf-8"?>
<a:theme xmlns:a="http://schemas.openxmlformats.org/drawingml/2006/main" name="BDR pr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BDR pres_template.potx</Template>
  <TotalTime>85</TotalTime>
  <Words>92</Words>
  <Application>Microsoft Macintosh PowerPoint</Application>
  <PresentationFormat>On-screen Show (4:3)</PresentationFormat>
  <Paragraphs>27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BDR pres_template</vt:lpstr>
      <vt:lpstr>Fall Semester Update </vt:lpstr>
      <vt:lpstr>Achievements</vt:lpstr>
      <vt:lpstr>Achievements</vt:lpstr>
      <vt:lpstr>Achievements</vt:lpstr>
      <vt:lpstr>Achievements</vt:lpstr>
      <vt:lpstr>Goals for the Spring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TahaZeki</dc:creator>
  <cp:lastModifiedBy>Dante Archangeli</cp:lastModifiedBy>
  <cp:revision>13</cp:revision>
  <dcterms:created xsi:type="dcterms:W3CDTF">2015-04-25T19:10:47Z</dcterms:created>
  <dcterms:modified xsi:type="dcterms:W3CDTF">2015-12-16T17:47:55Z</dcterms:modified>
</cp:coreProperties>
</file>